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1" r:id="rId3"/>
    <p:sldId id="257" r:id="rId4"/>
    <p:sldId id="258" r:id="rId5"/>
    <p:sldId id="260" r:id="rId6"/>
    <p:sldId id="259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113AA4-0E07-4514-ACDE-0ADEFC16665A}" v="58" dt="2021-10-26T17:57:45.7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162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an Grubbs" userId="a05fe1cf-ba25-4246-8eca-cefa8f163a66" providerId="ADAL" clId="{9D113AA4-0E07-4514-ACDE-0ADEFC16665A}"/>
    <pc:docChg chg="undo custSel addSld delSld modSld">
      <pc:chgData name="Brian Grubbs" userId="a05fe1cf-ba25-4246-8eca-cefa8f163a66" providerId="ADAL" clId="{9D113AA4-0E07-4514-ACDE-0ADEFC16665A}" dt="2021-10-26T18:39:51.522" v="2303" actId="1076"/>
      <pc:docMkLst>
        <pc:docMk/>
      </pc:docMkLst>
      <pc:sldChg chg="addSp modSp mod modAnim">
        <pc:chgData name="Brian Grubbs" userId="a05fe1cf-ba25-4246-8eca-cefa8f163a66" providerId="ADAL" clId="{9D113AA4-0E07-4514-ACDE-0ADEFC16665A}" dt="2021-10-20T20:32:21.873" v="49" actId="1076"/>
        <pc:sldMkLst>
          <pc:docMk/>
          <pc:sldMk cId="3955354554" sldId="258"/>
        </pc:sldMkLst>
        <pc:spChg chg="add mod">
          <ac:chgData name="Brian Grubbs" userId="a05fe1cf-ba25-4246-8eca-cefa8f163a66" providerId="ADAL" clId="{9D113AA4-0E07-4514-ACDE-0ADEFC16665A}" dt="2021-10-20T20:30:26.415" v="22" actId="14100"/>
          <ac:spMkLst>
            <pc:docMk/>
            <pc:sldMk cId="3955354554" sldId="258"/>
            <ac:spMk id="8" creationId="{2DEA6247-E3D7-4EDC-84F9-743FAEE394BB}"/>
          </ac:spMkLst>
        </pc:spChg>
        <pc:spChg chg="add mod">
          <ac:chgData name="Brian Grubbs" userId="a05fe1cf-ba25-4246-8eca-cefa8f163a66" providerId="ADAL" clId="{9D113AA4-0E07-4514-ACDE-0ADEFC16665A}" dt="2021-10-20T20:30:20.345" v="21" actId="14100"/>
          <ac:spMkLst>
            <pc:docMk/>
            <pc:sldMk cId="3955354554" sldId="258"/>
            <ac:spMk id="9" creationId="{4F8608C9-8308-4CEA-822E-EDD32A405A78}"/>
          </ac:spMkLst>
        </pc:spChg>
        <pc:spChg chg="add mod">
          <ac:chgData name="Brian Grubbs" userId="a05fe1cf-ba25-4246-8eca-cefa8f163a66" providerId="ADAL" clId="{9D113AA4-0E07-4514-ACDE-0ADEFC16665A}" dt="2021-10-20T20:32:21.873" v="49" actId="1076"/>
          <ac:spMkLst>
            <pc:docMk/>
            <pc:sldMk cId="3955354554" sldId="258"/>
            <ac:spMk id="10" creationId="{ADE5D418-54B0-46FD-A04C-B4AACEDB8DE0}"/>
          </ac:spMkLst>
        </pc:spChg>
        <pc:picChg chg="add mod">
          <ac:chgData name="Brian Grubbs" userId="a05fe1cf-ba25-4246-8eca-cefa8f163a66" providerId="ADAL" clId="{9D113AA4-0E07-4514-ACDE-0ADEFC16665A}" dt="2021-10-20T20:30:05.337" v="19" actId="14100"/>
          <ac:picMkLst>
            <pc:docMk/>
            <pc:sldMk cId="3955354554" sldId="258"/>
            <ac:picMk id="3" creationId="{568FB922-B5D9-405F-880E-DA197F7762F4}"/>
          </ac:picMkLst>
        </pc:picChg>
        <pc:picChg chg="add mod">
          <ac:chgData name="Brian Grubbs" userId="a05fe1cf-ba25-4246-8eca-cefa8f163a66" providerId="ADAL" clId="{9D113AA4-0E07-4514-ACDE-0ADEFC16665A}" dt="2021-10-20T20:28:15.187" v="8" actId="1076"/>
          <ac:picMkLst>
            <pc:docMk/>
            <pc:sldMk cId="3955354554" sldId="258"/>
            <ac:picMk id="5" creationId="{86A4B7B8-7185-43C8-9F57-162A74FABD21}"/>
          </ac:picMkLst>
        </pc:picChg>
        <pc:picChg chg="add mod">
          <ac:chgData name="Brian Grubbs" userId="a05fe1cf-ba25-4246-8eca-cefa8f163a66" providerId="ADAL" clId="{9D113AA4-0E07-4514-ACDE-0ADEFC16665A}" dt="2021-10-20T20:29:48.750" v="16" actId="1076"/>
          <ac:picMkLst>
            <pc:docMk/>
            <pc:sldMk cId="3955354554" sldId="258"/>
            <ac:picMk id="7" creationId="{947E0265-C39B-45BB-8A06-044D74EC8C16}"/>
          </ac:picMkLst>
        </pc:picChg>
      </pc:sldChg>
      <pc:sldChg chg="addSp modSp new mod">
        <pc:chgData name="Brian Grubbs" userId="a05fe1cf-ba25-4246-8eca-cefa8f163a66" providerId="ADAL" clId="{9D113AA4-0E07-4514-ACDE-0ADEFC16665A}" dt="2021-10-20T20:58:34.949" v="888" actId="255"/>
        <pc:sldMkLst>
          <pc:docMk/>
          <pc:sldMk cId="3068522964" sldId="259"/>
        </pc:sldMkLst>
        <pc:spChg chg="add mod">
          <ac:chgData name="Brian Grubbs" userId="a05fe1cf-ba25-4246-8eca-cefa8f163a66" providerId="ADAL" clId="{9D113AA4-0E07-4514-ACDE-0ADEFC16665A}" dt="2021-10-20T20:58:34.949" v="888" actId="255"/>
          <ac:spMkLst>
            <pc:docMk/>
            <pc:sldMk cId="3068522964" sldId="259"/>
            <ac:spMk id="4" creationId="{3F127D20-CA3C-487A-A677-40FD323FE580}"/>
          </ac:spMkLst>
        </pc:spChg>
        <pc:picChg chg="add">
          <ac:chgData name="Brian Grubbs" userId="a05fe1cf-ba25-4246-8eca-cefa8f163a66" providerId="ADAL" clId="{9D113AA4-0E07-4514-ACDE-0ADEFC16665A}" dt="2021-10-20T20:56:52.094" v="858" actId="22"/>
          <ac:picMkLst>
            <pc:docMk/>
            <pc:sldMk cId="3068522964" sldId="259"/>
            <ac:picMk id="3" creationId="{1AD144CA-33A0-4899-9377-9AB3485E84B7}"/>
          </ac:picMkLst>
        </pc:picChg>
      </pc:sldChg>
      <pc:sldChg chg="addSp delSp modSp new mod">
        <pc:chgData name="Brian Grubbs" userId="a05fe1cf-ba25-4246-8eca-cefa8f163a66" providerId="ADAL" clId="{9D113AA4-0E07-4514-ACDE-0ADEFC16665A}" dt="2021-10-21T14:28:41.626" v="2035" actId="20577"/>
        <pc:sldMkLst>
          <pc:docMk/>
          <pc:sldMk cId="1582640550" sldId="260"/>
        </pc:sldMkLst>
        <pc:spChg chg="del mod">
          <ac:chgData name="Brian Grubbs" userId="a05fe1cf-ba25-4246-8eca-cefa8f163a66" providerId="ADAL" clId="{9D113AA4-0E07-4514-ACDE-0ADEFC16665A}" dt="2021-10-20T20:36:24.496" v="153" actId="478"/>
          <ac:spMkLst>
            <pc:docMk/>
            <pc:sldMk cId="1582640550" sldId="260"/>
            <ac:spMk id="2" creationId="{05DA1679-2195-40BD-982F-36ACE43B6EE5}"/>
          </ac:spMkLst>
        </pc:spChg>
        <pc:spChg chg="mod">
          <ac:chgData name="Brian Grubbs" userId="a05fe1cf-ba25-4246-8eca-cefa8f163a66" providerId="ADAL" clId="{9D113AA4-0E07-4514-ACDE-0ADEFC16665A}" dt="2021-10-20T22:47:20.268" v="1951" actId="20577"/>
          <ac:spMkLst>
            <pc:docMk/>
            <pc:sldMk cId="1582640550" sldId="260"/>
            <ac:spMk id="3" creationId="{C8E07E85-0E50-4B2F-B45B-5AD3BF983A71}"/>
          </ac:spMkLst>
        </pc:spChg>
        <pc:spChg chg="add mod">
          <ac:chgData name="Brian Grubbs" userId="a05fe1cf-ba25-4246-8eca-cefa8f163a66" providerId="ADAL" clId="{9D113AA4-0E07-4514-ACDE-0ADEFC16665A}" dt="2021-10-21T14:28:41.626" v="2035" actId="20577"/>
          <ac:spMkLst>
            <pc:docMk/>
            <pc:sldMk cId="1582640550" sldId="260"/>
            <ac:spMk id="5" creationId="{04594EC7-6A36-431D-9508-1277982B10FB}"/>
          </ac:spMkLst>
        </pc:spChg>
        <pc:spChg chg="add del mod">
          <ac:chgData name="Brian Grubbs" userId="a05fe1cf-ba25-4246-8eca-cefa8f163a66" providerId="ADAL" clId="{9D113AA4-0E07-4514-ACDE-0ADEFC16665A}" dt="2021-10-20T20:37:31.987" v="160" actId="478"/>
          <ac:spMkLst>
            <pc:docMk/>
            <pc:sldMk cId="1582640550" sldId="260"/>
            <ac:spMk id="6" creationId="{171E4E5D-3A7E-44EE-B6B9-FE7F9D2F29AA}"/>
          </ac:spMkLst>
        </pc:spChg>
        <pc:graphicFrameChg chg="add mod">
          <ac:chgData name="Brian Grubbs" userId="a05fe1cf-ba25-4246-8eca-cefa8f163a66" providerId="ADAL" clId="{9D113AA4-0E07-4514-ACDE-0ADEFC16665A}" dt="2021-10-20T20:55:56.357" v="855"/>
          <ac:graphicFrameMkLst>
            <pc:docMk/>
            <pc:sldMk cId="1582640550" sldId="260"/>
            <ac:graphicFrameMk id="7" creationId="{09B29BE7-D8D1-4F4E-A41B-01F670EE137C}"/>
          </ac:graphicFrameMkLst>
        </pc:graphicFrameChg>
      </pc:sldChg>
      <pc:sldChg chg="new del">
        <pc:chgData name="Brian Grubbs" userId="a05fe1cf-ba25-4246-8eca-cefa8f163a66" providerId="ADAL" clId="{9D113AA4-0E07-4514-ACDE-0ADEFC16665A}" dt="2021-10-20T20:33:42.382" v="52" actId="2696"/>
        <pc:sldMkLst>
          <pc:docMk/>
          <pc:sldMk cId="2522570395" sldId="260"/>
        </pc:sldMkLst>
      </pc:sldChg>
      <pc:sldChg chg="addSp modSp new mod">
        <pc:chgData name="Brian Grubbs" userId="a05fe1cf-ba25-4246-8eca-cefa8f163a66" providerId="ADAL" clId="{9D113AA4-0E07-4514-ACDE-0ADEFC16665A}" dt="2021-10-20T23:02:21.465" v="1978" actId="20577"/>
        <pc:sldMkLst>
          <pc:docMk/>
          <pc:sldMk cId="1380215591" sldId="261"/>
        </pc:sldMkLst>
        <pc:spChg chg="mod">
          <ac:chgData name="Brian Grubbs" userId="a05fe1cf-ba25-4246-8eca-cefa8f163a66" providerId="ADAL" clId="{9D113AA4-0E07-4514-ACDE-0ADEFC16665A}" dt="2021-10-20T20:49:23.457" v="780" actId="14100"/>
          <ac:spMkLst>
            <pc:docMk/>
            <pc:sldMk cId="1380215591" sldId="261"/>
            <ac:spMk id="2" creationId="{C88C5466-D0A5-443E-9A35-F02C5A8181E0}"/>
          </ac:spMkLst>
        </pc:spChg>
        <pc:spChg chg="add mod">
          <ac:chgData name="Brian Grubbs" userId="a05fe1cf-ba25-4246-8eca-cefa8f163a66" providerId="ADAL" clId="{9D113AA4-0E07-4514-ACDE-0ADEFC16665A}" dt="2021-10-20T23:02:21.465" v="1978" actId="20577"/>
          <ac:spMkLst>
            <pc:docMk/>
            <pc:sldMk cId="1380215591" sldId="261"/>
            <ac:spMk id="4" creationId="{1ECF00FE-1219-487C-92DE-716FF222D1F5}"/>
          </ac:spMkLst>
        </pc:spChg>
        <pc:spChg chg="add mod">
          <ac:chgData name="Brian Grubbs" userId="a05fe1cf-ba25-4246-8eca-cefa8f163a66" providerId="ADAL" clId="{9D113AA4-0E07-4514-ACDE-0ADEFC16665A}" dt="2021-10-20T20:55:31.775" v="854" actId="1076"/>
          <ac:spMkLst>
            <pc:docMk/>
            <pc:sldMk cId="1380215591" sldId="261"/>
            <ac:spMk id="5" creationId="{816CBFBA-70F8-44A1-A957-0B2F4109BB0C}"/>
          </ac:spMkLst>
        </pc:spChg>
        <pc:graphicFrameChg chg="add mod">
          <ac:chgData name="Brian Grubbs" userId="a05fe1cf-ba25-4246-8eca-cefa8f163a66" providerId="ADAL" clId="{9D113AA4-0E07-4514-ACDE-0ADEFC16665A}" dt="2021-10-20T20:49:16.325" v="778" actId="1076"/>
          <ac:graphicFrameMkLst>
            <pc:docMk/>
            <pc:sldMk cId="1380215591" sldId="261"/>
            <ac:graphicFrameMk id="3" creationId="{5CB12B27-26E7-403C-9947-2B53FEA910A0}"/>
          </ac:graphicFrameMkLst>
        </pc:graphicFrameChg>
      </pc:sldChg>
      <pc:sldChg chg="addSp delSp modSp new mod setBg setClrOvrMap">
        <pc:chgData name="Brian Grubbs" userId="a05fe1cf-ba25-4246-8eca-cefa8f163a66" providerId="ADAL" clId="{9D113AA4-0E07-4514-ACDE-0ADEFC16665A}" dt="2021-10-20T21:01:29.240" v="926" actId="14100"/>
        <pc:sldMkLst>
          <pc:docMk/>
          <pc:sldMk cId="3982293150" sldId="262"/>
        </pc:sldMkLst>
        <pc:spChg chg="add mod">
          <ac:chgData name="Brian Grubbs" userId="a05fe1cf-ba25-4246-8eca-cefa8f163a66" providerId="ADAL" clId="{9D113AA4-0E07-4514-ACDE-0ADEFC16665A}" dt="2021-10-20T21:01:29.240" v="926" actId="14100"/>
          <ac:spMkLst>
            <pc:docMk/>
            <pc:sldMk cId="3982293150" sldId="262"/>
            <ac:spMk id="4" creationId="{37A97060-16C2-4BF8-9A59-24F55A504E1D}"/>
          </ac:spMkLst>
        </pc:spChg>
        <pc:spChg chg="add del">
          <ac:chgData name="Brian Grubbs" userId="a05fe1cf-ba25-4246-8eca-cefa8f163a66" providerId="ADAL" clId="{9D113AA4-0E07-4514-ACDE-0ADEFC16665A}" dt="2021-10-20T20:59:57.803" v="894" actId="26606"/>
          <ac:spMkLst>
            <pc:docMk/>
            <pc:sldMk cId="3982293150" sldId="262"/>
            <ac:spMk id="8" creationId="{72FB946D-2326-449B-B771-9EDB01C8D18E}"/>
          </ac:spMkLst>
        </pc:spChg>
        <pc:spChg chg="add del">
          <ac:chgData name="Brian Grubbs" userId="a05fe1cf-ba25-4246-8eca-cefa8f163a66" providerId="ADAL" clId="{9D113AA4-0E07-4514-ACDE-0ADEFC16665A}" dt="2021-10-20T20:59:57.803" v="894" actId="26606"/>
          <ac:spMkLst>
            <pc:docMk/>
            <pc:sldMk cId="3982293150" sldId="262"/>
            <ac:spMk id="12" creationId="{0EFFC263-7EB0-4842-BE9B-3176A41A7EAA}"/>
          </ac:spMkLst>
        </pc:spChg>
        <pc:picChg chg="add mod">
          <ac:chgData name="Brian Grubbs" userId="a05fe1cf-ba25-4246-8eca-cefa8f163a66" providerId="ADAL" clId="{9D113AA4-0E07-4514-ACDE-0ADEFC16665A}" dt="2021-10-20T21:00:04.567" v="896" actId="14100"/>
          <ac:picMkLst>
            <pc:docMk/>
            <pc:sldMk cId="3982293150" sldId="262"/>
            <ac:picMk id="3" creationId="{619F57A1-4B65-4A49-831C-20D70A251865}"/>
          </ac:picMkLst>
        </pc:picChg>
        <pc:picChg chg="add del">
          <ac:chgData name="Brian Grubbs" userId="a05fe1cf-ba25-4246-8eca-cefa8f163a66" providerId="ADAL" clId="{9D113AA4-0E07-4514-ACDE-0ADEFC16665A}" dt="2021-10-20T20:59:57.803" v="894" actId="26606"/>
          <ac:picMkLst>
            <pc:docMk/>
            <pc:sldMk cId="3982293150" sldId="262"/>
            <ac:picMk id="10" creationId="{9224A0EC-9334-468D-849F-BF1FF8C6FF68}"/>
          </ac:picMkLst>
        </pc:picChg>
      </pc:sldChg>
      <pc:sldChg chg="addSp delSp modSp new mod setBg setClrOvrMap">
        <pc:chgData name="Brian Grubbs" userId="a05fe1cf-ba25-4246-8eca-cefa8f163a66" providerId="ADAL" clId="{9D113AA4-0E07-4514-ACDE-0ADEFC16665A}" dt="2021-10-20T21:05:06.880" v="993" actId="1076"/>
        <pc:sldMkLst>
          <pc:docMk/>
          <pc:sldMk cId="3999997482" sldId="263"/>
        </pc:sldMkLst>
        <pc:spChg chg="add mod">
          <ac:chgData name="Brian Grubbs" userId="a05fe1cf-ba25-4246-8eca-cefa8f163a66" providerId="ADAL" clId="{9D113AA4-0E07-4514-ACDE-0ADEFC16665A}" dt="2021-10-20T21:04:49.879" v="988" actId="1076"/>
          <ac:spMkLst>
            <pc:docMk/>
            <pc:sldMk cId="3999997482" sldId="263"/>
            <ac:spMk id="6" creationId="{1735E8C7-4029-4107-B231-20E15F8ED44E}"/>
          </ac:spMkLst>
        </pc:spChg>
        <pc:spChg chg="add del">
          <ac:chgData name="Brian Grubbs" userId="a05fe1cf-ba25-4246-8eca-cefa8f163a66" providerId="ADAL" clId="{9D113AA4-0E07-4514-ACDE-0ADEFC16665A}" dt="2021-10-20T21:03:17.091" v="933" actId="26606"/>
          <ac:spMkLst>
            <pc:docMk/>
            <pc:sldMk cId="3999997482" sldId="263"/>
            <ac:spMk id="10" creationId="{B80FF8A4-81B1-474E-820E-05F233C511D1}"/>
          </ac:spMkLst>
        </pc:spChg>
        <pc:spChg chg="add del">
          <ac:chgData name="Brian Grubbs" userId="a05fe1cf-ba25-4246-8eca-cefa8f163a66" providerId="ADAL" clId="{9D113AA4-0E07-4514-ACDE-0ADEFC16665A}" dt="2021-10-20T21:03:21.202" v="935" actId="26606"/>
          <ac:spMkLst>
            <pc:docMk/>
            <pc:sldMk cId="3999997482" sldId="263"/>
            <ac:spMk id="14" creationId="{8B3FFD25-0953-4586-B961-A47FDC115519}"/>
          </ac:spMkLst>
        </pc:spChg>
        <pc:spChg chg="add del">
          <ac:chgData name="Brian Grubbs" userId="a05fe1cf-ba25-4246-8eca-cefa8f163a66" providerId="ADAL" clId="{9D113AA4-0E07-4514-ACDE-0ADEFC16665A}" dt="2021-10-20T21:03:21.202" v="935" actId="26606"/>
          <ac:spMkLst>
            <pc:docMk/>
            <pc:sldMk cId="3999997482" sldId="263"/>
            <ac:spMk id="15" creationId="{47EB6BA5-307B-4420-911B-F4EA0423D38C}"/>
          </ac:spMkLst>
        </pc:spChg>
        <pc:spChg chg="add del">
          <ac:chgData name="Brian Grubbs" userId="a05fe1cf-ba25-4246-8eca-cefa8f163a66" providerId="ADAL" clId="{9D113AA4-0E07-4514-ACDE-0ADEFC16665A}" dt="2021-10-20T21:03:21.202" v="935" actId="26606"/>
          <ac:spMkLst>
            <pc:docMk/>
            <pc:sldMk cId="3999997482" sldId="263"/>
            <ac:spMk id="16" creationId="{1A3D8EAF-5B48-41BF-A451-905D5E6205CF}"/>
          </ac:spMkLst>
        </pc:spChg>
        <pc:picChg chg="add mod ord">
          <ac:chgData name="Brian Grubbs" userId="a05fe1cf-ba25-4246-8eca-cefa8f163a66" providerId="ADAL" clId="{9D113AA4-0E07-4514-ACDE-0ADEFC16665A}" dt="2021-10-20T21:05:03.345" v="992" actId="1076"/>
          <ac:picMkLst>
            <pc:docMk/>
            <pc:sldMk cId="3999997482" sldId="263"/>
            <ac:picMk id="3" creationId="{BA4989F4-208A-4204-BE2D-0782CCAC22E4}"/>
          </ac:picMkLst>
        </pc:picChg>
        <pc:picChg chg="add mod">
          <ac:chgData name="Brian Grubbs" userId="a05fe1cf-ba25-4246-8eca-cefa8f163a66" providerId="ADAL" clId="{9D113AA4-0E07-4514-ACDE-0ADEFC16665A}" dt="2021-10-20T21:05:06.880" v="993" actId="1076"/>
          <ac:picMkLst>
            <pc:docMk/>
            <pc:sldMk cId="3999997482" sldId="263"/>
            <ac:picMk id="5" creationId="{076D7030-BD16-4DF5-8EE1-E82A2FE8FA6E}"/>
          </ac:picMkLst>
        </pc:picChg>
        <pc:cxnChg chg="add del">
          <ac:chgData name="Brian Grubbs" userId="a05fe1cf-ba25-4246-8eca-cefa8f163a66" providerId="ADAL" clId="{9D113AA4-0E07-4514-ACDE-0ADEFC16665A}" dt="2021-10-20T21:03:17.091" v="933" actId="26606"/>
          <ac:cxnSpMkLst>
            <pc:docMk/>
            <pc:sldMk cId="3999997482" sldId="263"/>
            <ac:cxnSpMk id="12" creationId="{8C191F73-40B3-4065-A51D-B292FAF09988}"/>
          </ac:cxnSpMkLst>
        </pc:cxnChg>
      </pc:sldChg>
      <pc:sldChg chg="addSp delSp modSp new mod">
        <pc:chgData name="Brian Grubbs" userId="a05fe1cf-ba25-4246-8eca-cefa8f163a66" providerId="ADAL" clId="{9D113AA4-0E07-4514-ACDE-0ADEFC16665A}" dt="2021-10-20T21:55:37.769" v="1784" actId="20577"/>
        <pc:sldMkLst>
          <pc:docMk/>
          <pc:sldMk cId="1820442325" sldId="264"/>
        </pc:sldMkLst>
        <pc:spChg chg="add mod">
          <ac:chgData name="Brian Grubbs" userId="a05fe1cf-ba25-4246-8eca-cefa8f163a66" providerId="ADAL" clId="{9D113AA4-0E07-4514-ACDE-0ADEFC16665A}" dt="2021-10-20T21:14:04.726" v="1348" actId="20577"/>
          <ac:spMkLst>
            <pc:docMk/>
            <pc:sldMk cId="1820442325" sldId="264"/>
            <ac:spMk id="6" creationId="{27D035F6-B192-4A4C-8361-94135DBE293B}"/>
          </ac:spMkLst>
        </pc:spChg>
        <pc:spChg chg="add mod">
          <ac:chgData name="Brian Grubbs" userId="a05fe1cf-ba25-4246-8eca-cefa8f163a66" providerId="ADAL" clId="{9D113AA4-0E07-4514-ACDE-0ADEFC16665A}" dt="2021-10-20T21:55:37.769" v="1784" actId="20577"/>
          <ac:spMkLst>
            <pc:docMk/>
            <pc:sldMk cId="1820442325" sldId="264"/>
            <ac:spMk id="7" creationId="{90CC2BF9-83DD-4494-BCB6-12573C5B5507}"/>
          </ac:spMkLst>
        </pc:spChg>
        <pc:spChg chg="add del">
          <ac:chgData name="Brian Grubbs" userId="a05fe1cf-ba25-4246-8eca-cefa8f163a66" providerId="ADAL" clId="{9D113AA4-0E07-4514-ACDE-0ADEFC16665A}" dt="2021-10-20T21:10:52.959" v="1294" actId="478"/>
          <ac:spMkLst>
            <pc:docMk/>
            <pc:sldMk cId="1820442325" sldId="264"/>
            <ac:spMk id="8" creationId="{500F025F-EF51-4B3D-B8B5-751DA228A5E2}"/>
          </ac:spMkLst>
        </pc:spChg>
        <pc:picChg chg="add mod">
          <ac:chgData name="Brian Grubbs" userId="a05fe1cf-ba25-4246-8eca-cefa8f163a66" providerId="ADAL" clId="{9D113AA4-0E07-4514-ACDE-0ADEFC16665A}" dt="2021-10-20T21:11:26.476" v="1301" actId="14100"/>
          <ac:picMkLst>
            <pc:docMk/>
            <pc:sldMk cId="1820442325" sldId="264"/>
            <ac:picMk id="3" creationId="{2CDBA249-D1A3-4B83-A396-768D8A153E98}"/>
          </ac:picMkLst>
        </pc:picChg>
        <pc:picChg chg="add del">
          <ac:chgData name="Brian Grubbs" userId="a05fe1cf-ba25-4246-8eca-cefa8f163a66" providerId="ADAL" clId="{9D113AA4-0E07-4514-ACDE-0ADEFC16665A}" dt="2021-10-20T21:06:22.639" v="998" actId="478"/>
          <ac:picMkLst>
            <pc:docMk/>
            <pc:sldMk cId="1820442325" sldId="264"/>
            <ac:picMk id="5" creationId="{B247014C-AF1D-4911-92B2-17898E0E0A92}"/>
          </ac:picMkLst>
        </pc:picChg>
      </pc:sldChg>
      <pc:sldChg chg="addSp modSp new mod">
        <pc:chgData name="Brian Grubbs" userId="a05fe1cf-ba25-4246-8eca-cefa8f163a66" providerId="ADAL" clId="{9D113AA4-0E07-4514-ACDE-0ADEFC16665A}" dt="2021-10-20T22:48:10.604" v="1964" actId="20577"/>
        <pc:sldMkLst>
          <pc:docMk/>
          <pc:sldMk cId="829094599" sldId="265"/>
        </pc:sldMkLst>
        <pc:spChg chg="add mod">
          <ac:chgData name="Brian Grubbs" userId="a05fe1cf-ba25-4246-8eca-cefa8f163a66" providerId="ADAL" clId="{9D113AA4-0E07-4514-ACDE-0ADEFC16665A}" dt="2021-10-20T21:14:40.768" v="1384" actId="1076"/>
          <ac:spMkLst>
            <pc:docMk/>
            <pc:sldMk cId="829094599" sldId="265"/>
            <ac:spMk id="4" creationId="{6EB28703-C1C8-458D-B479-C281DCCC2553}"/>
          </ac:spMkLst>
        </pc:spChg>
        <pc:spChg chg="add mod">
          <ac:chgData name="Brian Grubbs" userId="a05fe1cf-ba25-4246-8eca-cefa8f163a66" providerId="ADAL" clId="{9D113AA4-0E07-4514-ACDE-0ADEFC16665A}" dt="2021-10-20T22:48:10.604" v="1964" actId="20577"/>
          <ac:spMkLst>
            <pc:docMk/>
            <pc:sldMk cId="829094599" sldId="265"/>
            <ac:spMk id="5" creationId="{9B317CAC-D4E1-4270-9066-1BFDCECE8A33}"/>
          </ac:spMkLst>
        </pc:spChg>
        <pc:picChg chg="add mod">
          <ac:chgData name="Brian Grubbs" userId="a05fe1cf-ba25-4246-8eca-cefa8f163a66" providerId="ADAL" clId="{9D113AA4-0E07-4514-ACDE-0ADEFC16665A}" dt="2021-10-20T21:12:50.556" v="1306" actId="14100"/>
          <ac:picMkLst>
            <pc:docMk/>
            <pc:sldMk cId="829094599" sldId="265"/>
            <ac:picMk id="3" creationId="{69DD9A6A-4C4C-4BA5-9681-8E9A391F31F0}"/>
          </ac:picMkLst>
        </pc:picChg>
      </pc:sldChg>
      <pc:sldChg chg="addSp modSp new mod">
        <pc:chgData name="Brian Grubbs" userId="a05fe1cf-ba25-4246-8eca-cefa8f163a66" providerId="ADAL" clId="{9D113AA4-0E07-4514-ACDE-0ADEFC16665A}" dt="2021-10-21T14:05:15.893" v="1982" actId="20577"/>
        <pc:sldMkLst>
          <pc:docMk/>
          <pc:sldMk cId="498834050" sldId="266"/>
        </pc:sldMkLst>
        <pc:spChg chg="add mod">
          <ac:chgData name="Brian Grubbs" userId="a05fe1cf-ba25-4246-8eca-cefa8f163a66" providerId="ADAL" clId="{9D113AA4-0E07-4514-ACDE-0ADEFC16665A}" dt="2021-10-20T21:57:50.324" v="1865" actId="1076"/>
          <ac:spMkLst>
            <pc:docMk/>
            <pc:sldMk cId="498834050" sldId="266"/>
            <ac:spMk id="4" creationId="{413C1E07-3C93-4E88-8B14-C87E37F0A311}"/>
          </ac:spMkLst>
        </pc:spChg>
        <pc:spChg chg="add mod">
          <ac:chgData name="Brian Grubbs" userId="a05fe1cf-ba25-4246-8eca-cefa8f163a66" providerId="ADAL" clId="{9D113AA4-0E07-4514-ACDE-0ADEFC16665A}" dt="2021-10-20T21:58:08.124" v="1870" actId="1076"/>
          <ac:spMkLst>
            <pc:docMk/>
            <pc:sldMk cId="498834050" sldId="266"/>
            <ac:spMk id="5" creationId="{874CE548-0D68-4B3D-8B63-4FFF6A781364}"/>
          </ac:spMkLst>
        </pc:spChg>
        <pc:spChg chg="add mod">
          <ac:chgData name="Brian Grubbs" userId="a05fe1cf-ba25-4246-8eca-cefa8f163a66" providerId="ADAL" clId="{9D113AA4-0E07-4514-ACDE-0ADEFC16665A}" dt="2021-10-20T21:58:03.180" v="1869" actId="1076"/>
          <ac:spMkLst>
            <pc:docMk/>
            <pc:sldMk cId="498834050" sldId="266"/>
            <ac:spMk id="6" creationId="{A98B8F53-FDE7-4AA3-A0AE-779A498C70D7}"/>
          </ac:spMkLst>
        </pc:spChg>
        <pc:spChg chg="add mod">
          <ac:chgData name="Brian Grubbs" userId="a05fe1cf-ba25-4246-8eca-cefa8f163a66" providerId="ADAL" clId="{9D113AA4-0E07-4514-ACDE-0ADEFC16665A}" dt="2021-10-21T14:05:15.893" v="1982" actId="20577"/>
          <ac:spMkLst>
            <pc:docMk/>
            <pc:sldMk cId="498834050" sldId="266"/>
            <ac:spMk id="7" creationId="{C6473EBE-EFFE-4019-A98E-D864C26ED033}"/>
          </ac:spMkLst>
        </pc:spChg>
        <pc:spChg chg="add mod">
          <ac:chgData name="Brian Grubbs" userId="a05fe1cf-ba25-4246-8eca-cefa8f163a66" providerId="ADAL" clId="{9D113AA4-0E07-4514-ACDE-0ADEFC16665A}" dt="2021-10-20T21:59:32.330" v="1885" actId="20577"/>
          <ac:spMkLst>
            <pc:docMk/>
            <pc:sldMk cId="498834050" sldId="266"/>
            <ac:spMk id="8" creationId="{0752619E-CD55-4A10-94B5-576001D4F7B9}"/>
          </ac:spMkLst>
        </pc:spChg>
        <pc:spChg chg="add mod">
          <ac:chgData name="Brian Grubbs" userId="a05fe1cf-ba25-4246-8eca-cefa8f163a66" providerId="ADAL" clId="{9D113AA4-0E07-4514-ACDE-0ADEFC16665A}" dt="2021-10-20T21:59:55.577" v="1892" actId="20577"/>
          <ac:spMkLst>
            <pc:docMk/>
            <pc:sldMk cId="498834050" sldId="266"/>
            <ac:spMk id="9" creationId="{C5BC54C8-B30E-4E5B-A2E9-E9F07EB006AC}"/>
          </ac:spMkLst>
        </pc:spChg>
        <pc:spChg chg="add mod">
          <ac:chgData name="Brian Grubbs" userId="a05fe1cf-ba25-4246-8eca-cefa8f163a66" providerId="ADAL" clId="{9D113AA4-0E07-4514-ACDE-0ADEFC16665A}" dt="2021-10-20T22:00:23.538" v="1901" actId="20577"/>
          <ac:spMkLst>
            <pc:docMk/>
            <pc:sldMk cId="498834050" sldId="266"/>
            <ac:spMk id="10" creationId="{CAB45231-B521-45C3-9DB5-4B1E504EAE09}"/>
          </ac:spMkLst>
        </pc:spChg>
        <pc:spChg chg="add mod">
          <ac:chgData name="Brian Grubbs" userId="a05fe1cf-ba25-4246-8eca-cefa8f163a66" providerId="ADAL" clId="{9D113AA4-0E07-4514-ACDE-0ADEFC16665A}" dt="2021-10-20T22:00:54.671" v="1914" actId="20577"/>
          <ac:spMkLst>
            <pc:docMk/>
            <pc:sldMk cId="498834050" sldId="266"/>
            <ac:spMk id="11" creationId="{DE6A3862-F9AA-4972-A36A-FCE07AAC142D}"/>
          </ac:spMkLst>
        </pc:spChg>
        <pc:spChg chg="add mod">
          <ac:chgData name="Brian Grubbs" userId="a05fe1cf-ba25-4246-8eca-cefa8f163a66" providerId="ADAL" clId="{9D113AA4-0E07-4514-ACDE-0ADEFC16665A}" dt="2021-10-20T22:00:33.815" v="1908"/>
          <ac:spMkLst>
            <pc:docMk/>
            <pc:sldMk cId="498834050" sldId="266"/>
            <ac:spMk id="12" creationId="{72724133-7E4D-4D46-98E2-121A723DB62A}"/>
          </ac:spMkLst>
        </pc:spChg>
        <pc:spChg chg="add mod">
          <ac:chgData name="Brian Grubbs" userId="a05fe1cf-ba25-4246-8eca-cefa8f163a66" providerId="ADAL" clId="{9D113AA4-0E07-4514-ACDE-0ADEFC16665A}" dt="2021-10-20T22:00:33.179" v="1907"/>
          <ac:spMkLst>
            <pc:docMk/>
            <pc:sldMk cId="498834050" sldId="266"/>
            <ac:spMk id="13" creationId="{8B19B8ED-2CF5-4C97-A2EC-18744CCD1E43}"/>
          </ac:spMkLst>
        </pc:spChg>
        <pc:spChg chg="add mod">
          <ac:chgData name="Brian Grubbs" userId="a05fe1cf-ba25-4246-8eca-cefa8f163a66" providerId="ADAL" clId="{9D113AA4-0E07-4514-ACDE-0ADEFC16665A}" dt="2021-10-20T22:00:32.557" v="1906"/>
          <ac:spMkLst>
            <pc:docMk/>
            <pc:sldMk cId="498834050" sldId="266"/>
            <ac:spMk id="14" creationId="{8B340D39-0A14-4215-A6E8-C946003354A9}"/>
          </ac:spMkLst>
        </pc:spChg>
        <pc:spChg chg="add mod">
          <ac:chgData name="Brian Grubbs" userId="a05fe1cf-ba25-4246-8eca-cefa8f163a66" providerId="ADAL" clId="{9D113AA4-0E07-4514-ACDE-0ADEFC16665A}" dt="2021-10-20T22:01:01.828" v="1917" actId="20577"/>
          <ac:spMkLst>
            <pc:docMk/>
            <pc:sldMk cId="498834050" sldId="266"/>
            <ac:spMk id="15" creationId="{86713F3D-BB40-4F45-922B-4E9508EDF1A2}"/>
          </ac:spMkLst>
        </pc:spChg>
        <pc:picChg chg="add mod">
          <ac:chgData name="Brian Grubbs" userId="a05fe1cf-ba25-4246-8eca-cefa8f163a66" providerId="ADAL" clId="{9D113AA4-0E07-4514-ACDE-0ADEFC16665A}" dt="2021-10-20T21:18:46.238" v="1530" actId="14100"/>
          <ac:picMkLst>
            <pc:docMk/>
            <pc:sldMk cId="498834050" sldId="266"/>
            <ac:picMk id="3" creationId="{AD2F253E-814F-4DB3-9031-555CE0A81350}"/>
          </ac:picMkLst>
        </pc:picChg>
      </pc:sldChg>
      <pc:sldChg chg="addSp delSp modSp new mod">
        <pc:chgData name="Brian Grubbs" userId="a05fe1cf-ba25-4246-8eca-cefa8f163a66" providerId="ADAL" clId="{9D113AA4-0E07-4514-ACDE-0ADEFC16665A}" dt="2021-10-26T17:57:45.730" v="2300" actId="14100"/>
        <pc:sldMkLst>
          <pc:docMk/>
          <pc:sldMk cId="1291776727" sldId="267"/>
        </pc:sldMkLst>
        <pc:spChg chg="add del">
          <ac:chgData name="Brian Grubbs" userId="a05fe1cf-ba25-4246-8eca-cefa8f163a66" providerId="ADAL" clId="{9D113AA4-0E07-4514-ACDE-0ADEFC16665A}" dt="2021-10-26T17:56:46.536" v="2293" actId="478"/>
          <ac:spMkLst>
            <pc:docMk/>
            <pc:sldMk cId="1291776727" sldId="267"/>
            <ac:spMk id="2" creationId="{CEBAD9AD-EA40-4F3C-B9BA-DEA98E1399B4}"/>
          </ac:spMkLst>
        </pc:spChg>
        <pc:spChg chg="add mod">
          <ac:chgData name="Brian Grubbs" userId="a05fe1cf-ba25-4246-8eca-cefa8f163a66" providerId="ADAL" clId="{9D113AA4-0E07-4514-ACDE-0ADEFC16665A}" dt="2021-10-26T17:57:34.236" v="2299" actId="1076"/>
          <ac:spMkLst>
            <pc:docMk/>
            <pc:sldMk cId="1291776727" sldId="267"/>
            <ac:spMk id="4" creationId="{37CC9722-3D68-4851-BEED-8864B0678D6E}"/>
          </ac:spMkLst>
        </pc:spChg>
        <pc:picChg chg="add del mod">
          <ac:chgData name="Brian Grubbs" userId="a05fe1cf-ba25-4246-8eca-cefa8f163a66" providerId="ADAL" clId="{9D113AA4-0E07-4514-ACDE-0ADEFC16665A}" dt="2021-10-26T17:56:48.643" v="2294" actId="478"/>
          <ac:picMkLst>
            <pc:docMk/>
            <pc:sldMk cId="1291776727" sldId="267"/>
            <ac:picMk id="3" creationId="{0A17E7E1-9783-4A90-BC7E-A1C89F8CBD3B}"/>
          </ac:picMkLst>
        </pc:picChg>
        <pc:picChg chg="add mod">
          <ac:chgData name="Brian Grubbs" userId="a05fe1cf-ba25-4246-8eca-cefa8f163a66" providerId="ADAL" clId="{9D113AA4-0E07-4514-ACDE-0ADEFC16665A}" dt="2021-10-26T17:57:45.730" v="2300" actId="14100"/>
          <ac:picMkLst>
            <pc:docMk/>
            <pc:sldMk cId="1291776727" sldId="267"/>
            <ac:picMk id="1026" creationId="{275107F4-0F78-4572-8188-57098203439C}"/>
          </ac:picMkLst>
        </pc:picChg>
      </pc:sldChg>
      <pc:sldChg chg="addSp delSp modSp new mod">
        <pc:chgData name="Brian Grubbs" userId="a05fe1cf-ba25-4246-8eca-cefa8f163a66" providerId="ADAL" clId="{9D113AA4-0E07-4514-ACDE-0ADEFC16665A}" dt="2021-10-20T22:04:30.088" v="1938" actId="478"/>
        <pc:sldMkLst>
          <pc:docMk/>
          <pc:sldMk cId="1440529434" sldId="268"/>
        </pc:sldMkLst>
        <pc:spChg chg="add mod">
          <ac:chgData name="Brian Grubbs" userId="a05fe1cf-ba25-4246-8eca-cefa8f163a66" providerId="ADAL" clId="{9D113AA4-0E07-4514-ACDE-0ADEFC16665A}" dt="2021-10-20T21:42:36.551" v="1680" actId="20577"/>
          <ac:spMkLst>
            <pc:docMk/>
            <pc:sldMk cId="1440529434" sldId="268"/>
            <ac:spMk id="4" creationId="{800C89D5-4360-4A46-955F-06E7089AF875}"/>
          </ac:spMkLst>
        </pc:spChg>
        <pc:spChg chg="add mod">
          <ac:chgData name="Brian Grubbs" userId="a05fe1cf-ba25-4246-8eca-cefa8f163a66" providerId="ADAL" clId="{9D113AA4-0E07-4514-ACDE-0ADEFC16665A}" dt="2021-10-20T22:04:10.258" v="1935" actId="688"/>
          <ac:spMkLst>
            <pc:docMk/>
            <pc:sldMk cId="1440529434" sldId="268"/>
            <ac:spMk id="5" creationId="{12CEE485-1117-4FF2-8D65-36DA8539A564}"/>
          </ac:spMkLst>
        </pc:spChg>
        <pc:spChg chg="add del mod">
          <ac:chgData name="Brian Grubbs" userId="a05fe1cf-ba25-4246-8eca-cefa8f163a66" providerId="ADAL" clId="{9D113AA4-0E07-4514-ACDE-0ADEFC16665A}" dt="2021-10-20T22:04:30.088" v="1938" actId="478"/>
          <ac:spMkLst>
            <pc:docMk/>
            <pc:sldMk cId="1440529434" sldId="268"/>
            <ac:spMk id="7" creationId="{6E6E2064-06EF-4DDE-847F-5494BD0D4767}"/>
          </ac:spMkLst>
        </pc:spChg>
        <pc:picChg chg="add mod">
          <ac:chgData name="Brian Grubbs" userId="a05fe1cf-ba25-4246-8eca-cefa8f163a66" providerId="ADAL" clId="{9D113AA4-0E07-4514-ACDE-0ADEFC16665A}" dt="2021-10-20T21:42:19.170" v="1668" actId="1076"/>
          <ac:picMkLst>
            <pc:docMk/>
            <pc:sldMk cId="1440529434" sldId="268"/>
            <ac:picMk id="3" creationId="{C9CB15C8-A096-478F-980A-BB3B3A34C52E}"/>
          </ac:picMkLst>
        </pc:picChg>
        <pc:picChg chg="add mod">
          <ac:chgData name="Brian Grubbs" userId="a05fe1cf-ba25-4246-8eca-cefa8f163a66" providerId="ADAL" clId="{9D113AA4-0E07-4514-ACDE-0ADEFC16665A}" dt="2021-10-20T21:42:47.629" v="1681" actId="14100"/>
          <ac:picMkLst>
            <pc:docMk/>
            <pc:sldMk cId="1440529434" sldId="268"/>
            <ac:picMk id="2050" creationId="{0C81454E-1DCA-4DD4-AA2A-689FC35914D2}"/>
          </ac:picMkLst>
        </pc:picChg>
      </pc:sldChg>
      <pc:sldChg chg="addSp delSp modSp new mod">
        <pc:chgData name="Brian Grubbs" userId="a05fe1cf-ba25-4246-8eca-cefa8f163a66" providerId="ADAL" clId="{9D113AA4-0E07-4514-ACDE-0ADEFC16665A}" dt="2021-10-26T17:53:50.557" v="2290" actId="20577"/>
        <pc:sldMkLst>
          <pc:docMk/>
          <pc:sldMk cId="445983312" sldId="269"/>
        </pc:sldMkLst>
        <pc:spChg chg="add mod">
          <ac:chgData name="Brian Grubbs" userId="a05fe1cf-ba25-4246-8eca-cefa8f163a66" providerId="ADAL" clId="{9D113AA4-0E07-4514-ACDE-0ADEFC16665A}" dt="2021-10-20T21:49:52.209" v="1744" actId="164"/>
          <ac:spMkLst>
            <pc:docMk/>
            <pc:sldMk cId="445983312" sldId="269"/>
            <ac:spMk id="6" creationId="{D38CF97F-B9AD-4C8F-80E7-6C7E1A4D8EB1}"/>
          </ac:spMkLst>
        </pc:spChg>
        <pc:spChg chg="add mod">
          <ac:chgData name="Brian Grubbs" userId="a05fe1cf-ba25-4246-8eca-cefa8f163a66" providerId="ADAL" clId="{9D113AA4-0E07-4514-ACDE-0ADEFC16665A}" dt="2021-10-20T21:49:52.209" v="1744" actId="164"/>
          <ac:spMkLst>
            <pc:docMk/>
            <pc:sldMk cId="445983312" sldId="269"/>
            <ac:spMk id="7" creationId="{42AA7E68-4939-4107-8300-378E180D15B9}"/>
          </ac:spMkLst>
        </pc:spChg>
        <pc:spChg chg="add mod">
          <ac:chgData name="Brian Grubbs" userId="a05fe1cf-ba25-4246-8eca-cefa8f163a66" providerId="ADAL" clId="{9D113AA4-0E07-4514-ACDE-0ADEFC16665A}" dt="2021-10-26T17:43:06.067" v="2268" actId="1076"/>
          <ac:spMkLst>
            <pc:docMk/>
            <pc:sldMk cId="445983312" sldId="269"/>
            <ac:spMk id="9" creationId="{F59812BC-4482-4536-8002-EF37F9712B6D}"/>
          </ac:spMkLst>
        </pc:spChg>
        <pc:spChg chg="add mod">
          <ac:chgData name="Brian Grubbs" userId="a05fe1cf-ba25-4246-8eca-cefa8f163a66" providerId="ADAL" clId="{9D113AA4-0E07-4514-ACDE-0ADEFC16665A}" dt="2021-10-26T17:53:50.557" v="2290" actId="20577"/>
          <ac:spMkLst>
            <pc:docMk/>
            <pc:sldMk cId="445983312" sldId="269"/>
            <ac:spMk id="10" creationId="{C421529F-370F-498A-B5DC-3498F8D17638}"/>
          </ac:spMkLst>
        </pc:spChg>
        <pc:grpChg chg="add mod">
          <ac:chgData name="Brian Grubbs" userId="a05fe1cf-ba25-4246-8eca-cefa8f163a66" providerId="ADAL" clId="{9D113AA4-0E07-4514-ACDE-0ADEFC16665A}" dt="2021-10-20T21:50:10.796" v="1748" actId="14100"/>
          <ac:grpSpMkLst>
            <pc:docMk/>
            <pc:sldMk cId="445983312" sldId="269"/>
            <ac:grpSpMk id="8" creationId="{22892265-A609-4BDD-BD0E-F483D8DF4B09}"/>
          </ac:grpSpMkLst>
        </pc:grpChg>
        <pc:picChg chg="add del">
          <ac:chgData name="Brian Grubbs" userId="a05fe1cf-ba25-4246-8eca-cefa8f163a66" providerId="ADAL" clId="{9D113AA4-0E07-4514-ACDE-0ADEFC16665A}" dt="2021-10-20T21:45:58.313" v="1684" actId="478"/>
          <ac:picMkLst>
            <pc:docMk/>
            <pc:sldMk cId="445983312" sldId="269"/>
            <ac:picMk id="3" creationId="{971849F3-8F9E-44C0-8E84-D3FA4E0686A7}"/>
          </ac:picMkLst>
        </pc:picChg>
        <pc:picChg chg="add mod">
          <ac:chgData name="Brian Grubbs" userId="a05fe1cf-ba25-4246-8eca-cefa8f163a66" providerId="ADAL" clId="{9D113AA4-0E07-4514-ACDE-0ADEFC16665A}" dt="2021-10-20T21:49:52.209" v="1744" actId="164"/>
          <ac:picMkLst>
            <pc:docMk/>
            <pc:sldMk cId="445983312" sldId="269"/>
            <ac:picMk id="5" creationId="{0E79533C-AABB-4230-854F-F7D6AC6BAA28}"/>
          </ac:picMkLst>
        </pc:picChg>
      </pc:sldChg>
      <pc:sldChg chg="addSp delSp modSp new mod">
        <pc:chgData name="Brian Grubbs" userId="a05fe1cf-ba25-4246-8eca-cefa8f163a66" providerId="ADAL" clId="{9D113AA4-0E07-4514-ACDE-0ADEFC16665A}" dt="2021-10-26T17:53:57.355" v="2291" actId="20577"/>
        <pc:sldMkLst>
          <pc:docMk/>
          <pc:sldMk cId="3701456061" sldId="270"/>
        </pc:sldMkLst>
        <pc:spChg chg="add mod">
          <ac:chgData name="Brian Grubbs" userId="a05fe1cf-ba25-4246-8eca-cefa8f163a66" providerId="ADAL" clId="{9D113AA4-0E07-4514-ACDE-0ADEFC16665A}" dt="2021-10-26T17:53:57.355" v="2291" actId="20577"/>
          <ac:spMkLst>
            <pc:docMk/>
            <pc:sldMk cId="3701456061" sldId="270"/>
            <ac:spMk id="2" creationId="{14205A3C-4B52-41E4-B9A6-985FD3365D0B}"/>
          </ac:spMkLst>
        </pc:spChg>
        <pc:spChg chg="add mod">
          <ac:chgData name="Brian Grubbs" userId="a05fe1cf-ba25-4246-8eca-cefa8f163a66" providerId="ADAL" clId="{9D113AA4-0E07-4514-ACDE-0ADEFC16665A}" dt="2021-10-20T21:51:35.179" v="1754" actId="1076"/>
          <ac:spMkLst>
            <pc:docMk/>
            <pc:sldMk cId="3701456061" sldId="270"/>
            <ac:spMk id="4" creationId="{2265923B-2E62-43EF-9A76-3308C56A356F}"/>
          </ac:spMkLst>
        </pc:spChg>
        <pc:spChg chg="add del mod">
          <ac:chgData name="Brian Grubbs" userId="a05fe1cf-ba25-4246-8eca-cefa8f163a66" providerId="ADAL" clId="{9D113AA4-0E07-4514-ACDE-0ADEFC16665A}" dt="2021-10-26T17:42:57.436" v="2266" actId="21"/>
          <ac:spMkLst>
            <pc:docMk/>
            <pc:sldMk cId="3701456061" sldId="270"/>
            <ac:spMk id="5" creationId="{78B5C36A-794C-45FB-BAB2-89CE6CE2B6E3}"/>
          </ac:spMkLst>
        </pc:spChg>
        <pc:picChg chg="add mod">
          <ac:chgData name="Brian Grubbs" userId="a05fe1cf-ba25-4246-8eca-cefa8f163a66" providerId="ADAL" clId="{9D113AA4-0E07-4514-ACDE-0ADEFC16665A}" dt="2021-10-20T21:51:13.490" v="1752" actId="14100"/>
          <ac:picMkLst>
            <pc:docMk/>
            <pc:sldMk cId="3701456061" sldId="270"/>
            <ac:picMk id="3" creationId="{BB93E052-8130-454E-9711-7D42EE0028D5}"/>
          </ac:picMkLst>
        </pc:picChg>
      </pc:sldChg>
      <pc:sldChg chg="addSp modSp add mod">
        <pc:chgData name="Brian Grubbs" userId="a05fe1cf-ba25-4246-8eca-cefa8f163a66" providerId="ADAL" clId="{9D113AA4-0E07-4514-ACDE-0ADEFC16665A}" dt="2021-10-26T18:39:51.522" v="2303" actId="1076"/>
        <pc:sldMkLst>
          <pc:docMk/>
          <pc:sldMk cId="1288895798" sldId="271"/>
        </pc:sldMkLst>
        <pc:spChg chg="mod">
          <ac:chgData name="Brian Grubbs" userId="a05fe1cf-ba25-4246-8eca-cefa8f163a66" providerId="ADAL" clId="{9D113AA4-0E07-4514-ACDE-0ADEFC16665A}" dt="2021-10-21T14:51:32.821" v="2055" actId="207"/>
          <ac:spMkLst>
            <pc:docMk/>
            <pc:sldMk cId="1288895798" sldId="271"/>
            <ac:spMk id="2" creationId="{E701B92A-3F84-4BC2-A234-A72FE6A34046}"/>
          </ac:spMkLst>
        </pc:spChg>
        <pc:spChg chg="add mod">
          <ac:chgData name="Brian Grubbs" userId="a05fe1cf-ba25-4246-8eca-cefa8f163a66" providerId="ADAL" clId="{9D113AA4-0E07-4514-ACDE-0ADEFC16665A}" dt="2021-10-26T18:39:51.522" v="2303" actId="1076"/>
          <ac:spMkLst>
            <pc:docMk/>
            <pc:sldMk cId="1288895798" sldId="271"/>
            <ac:spMk id="3" creationId="{55552940-1468-4441-B068-FDB668E118B0}"/>
          </ac:spMkLst>
        </pc:spChg>
        <pc:graphicFrameChg chg="mod">
          <ac:chgData name="Brian Grubbs" userId="a05fe1cf-ba25-4246-8eca-cefa8f163a66" providerId="ADAL" clId="{9D113AA4-0E07-4514-ACDE-0ADEFC16665A}" dt="2021-10-21T14:50:45.915" v="2037" actId="1076"/>
          <ac:graphicFrameMkLst>
            <pc:docMk/>
            <pc:sldMk cId="1288895798" sldId="271"/>
            <ac:graphicFrameMk id="6" creationId="{1C6DE6E0-DCD3-49AF-B1D9-1935960EDAB3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1B92A-3F84-4BC2-A234-A72FE6A340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8839" y="3369735"/>
            <a:ext cx="7197726" cy="2421464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Data report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1C6DE6E0-DCD3-49AF-B1D9-1935960EDAB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6968091"/>
              </p:ext>
            </p:extLst>
          </p:nvPr>
        </p:nvGraphicFramePr>
        <p:xfrm>
          <a:off x="454343" y="370119"/>
          <a:ext cx="11432857" cy="41339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5993230" imgH="2167188" progId="CorelDraw.Graphic.22">
                  <p:embed/>
                </p:oleObj>
              </mc:Choice>
              <mc:Fallback>
                <p:oleObj name="CorelDRAW" r:id="rId2" imgW="5993230" imgH="2167188" progId="CorelDraw.Graphic.22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1C6DE6E0-DCD3-49AF-B1D9-1935960EDAB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54343" y="370119"/>
                        <a:ext cx="11432857" cy="41339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49266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C5466-D0A5-443E-9A35-F02C5A818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687" y="1861184"/>
            <a:ext cx="10131425" cy="773160"/>
          </a:xfrm>
        </p:spPr>
        <p:txBody>
          <a:bodyPr/>
          <a:lstStyle/>
          <a:p>
            <a:pPr algn="ctr"/>
            <a:r>
              <a:rPr lang="en-US" dirty="0"/>
              <a:t>DWI arrest data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5CB12B27-26E7-403C-9947-2B53FEA910A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6508011"/>
              </p:ext>
            </p:extLst>
          </p:nvPr>
        </p:nvGraphicFramePr>
        <p:xfrm>
          <a:off x="3624942" y="212546"/>
          <a:ext cx="4484914" cy="16216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5993230" imgH="2167188" progId="CorelDraw.Graphic.22">
                  <p:embed/>
                </p:oleObj>
              </mc:Choice>
              <mc:Fallback>
                <p:oleObj name="CorelDRAW" r:id="rId2" imgW="5993230" imgH="2167188" progId="CorelDraw.Graphic.22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5CB12B27-26E7-403C-9947-2B53FEA910A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624942" y="212546"/>
                        <a:ext cx="4484914" cy="16216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ECF00FE-1219-487C-92DE-716FF222D1F5}"/>
              </a:ext>
            </a:extLst>
          </p:cNvPr>
          <p:cNvSpPr txBox="1"/>
          <p:nvPr/>
        </p:nvSpPr>
        <p:spPr>
          <a:xfrm>
            <a:off x="377145" y="3080381"/>
            <a:ext cx="519634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Arrest data location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Race, age, and sex of defendant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Time of day and day of week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Reason for traffic stop or contact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Felony or Misdemeanor DWI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Specimen refusal rate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6CBFBA-70F8-44A1-A957-0B2F4109BB0C}"/>
              </a:ext>
            </a:extLst>
          </p:cNvPr>
          <p:cNvSpPr txBox="1"/>
          <p:nvPr/>
        </p:nvSpPr>
        <p:spPr>
          <a:xfrm>
            <a:off x="6379031" y="3080381"/>
            <a:ext cx="5696111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Was blood search warrant obtained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Average BAC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What substance caused intoxication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Alcohol vs Drug related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Toxicology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Final case disposition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80215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4DA138A-19E7-4255-95DC-68D1943D5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8837" y="0"/>
            <a:ext cx="10163163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10AFFA5-DD51-447B-B603-0B39E3135C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70" y="128470"/>
            <a:ext cx="1998767" cy="480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218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8FB922-B5D9-405F-880E-DA197F7762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3628" y="26072"/>
            <a:ext cx="7733431" cy="68318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6A4B7B8-7185-43C8-9F57-162A74FABD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7060" y="489962"/>
            <a:ext cx="2314575" cy="21812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47E0265-C39B-45BB-8A06-044D74EC8C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4660" y="3085229"/>
            <a:ext cx="2247900" cy="2047875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2DEA6247-E3D7-4EDC-84F9-743FAEE394BB}"/>
              </a:ext>
            </a:extLst>
          </p:cNvPr>
          <p:cNvSpPr/>
          <p:nvPr/>
        </p:nvSpPr>
        <p:spPr>
          <a:xfrm rot="10800000">
            <a:off x="6405879" y="2187022"/>
            <a:ext cx="2601181" cy="225081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  <a:highlight>
                <a:srgbClr val="000080"/>
              </a:highlight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4F8608C9-8308-4CEA-822E-EDD32A405A78}"/>
              </a:ext>
            </a:extLst>
          </p:cNvPr>
          <p:cNvSpPr/>
          <p:nvPr/>
        </p:nvSpPr>
        <p:spPr>
          <a:xfrm rot="10800000">
            <a:off x="6253477" y="3748716"/>
            <a:ext cx="2601182" cy="225082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  <a:highlight>
                <a:srgbClr val="000080"/>
              </a:highligh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E5D418-54B0-46FD-A04C-B4AACEDB8DE0}"/>
              </a:ext>
            </a:extLst>
          </p:cNvPr>
          <p:cNvSpPr txBox="1"/>
          <p:nvPr/>
        </p:nvSpPr>
        <p:spPr>
          <a:xfrm>
            <a:off x="5140343" y="541664"/>
            <a:ext cx="279762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LEADRS Usage by County</a:t>
            </a:r>
          </a:p>
        </p:txBody>
      </p:sp>
    </p:spTree>
    <p:extLst>
      <p:ext uri="{BB962C8B-B14F-4D97-AF65-F5344CB8AC3E}">
        <p14:creationId xmlns:p14="http://schemas.microsoft.com/office/powerpoint/2010/main" val="3955354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E07E85-0E50-4B2F-B45B-5AD3BF983A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3167743"/>
            <a:ext cx="10131428" cy="144780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Widespread usage across the county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Selected 2018 due to likely final case disposition from the courts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Wanted to avoid court system COVID-19 impact on the data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4594EC7-6A36-431D-9508-1277982B1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859972"/>
            <a:ext cx="10330542" cy="3124199"/>
          </a:xfrm>
        </p:spPr>
        <p:txBody>
          <a:bodyPr/>
          <a:lstStyle/>
          <a:p>
            <a:pPr algn="ctr"/>
            <a:br>
              <a:rPr lang="en-US" dirty="0"/>
            </a:br>
            <a:r>
              <a:rPr lang="en-US" dirty="0"/>
              <a:t>Sample data report</a:t>
            </a:r>
            <a:br>
              <a:rPr lang="en-US" dirty="0"/>
            </a:br>
            <a:r>
              <a:rPr lang="en-US" dirty="0"/>
              <a:t>Selected Denton &amp; Williamson Counties from 2018 based on: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09B29BE7-D8D1-4F4E-A41B-01F670EE137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5955093"/>
              </p:ext>
            </p:extLst>
          </p:nvPr>
        </p:nvGraphicFramePr>
        <p:xfrm>
          <a:off x="3624942" y="212546"/>
          <a:ext cx="4484914" cy="16216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5993230" imgH="2167188" progId="CorelDraw.Graphic.22">
                  <p:embed/>
                </p:oleObj>
              </mc:Choice>
              <mc:Fallback>
                <p:oleObj name="CorelDRAW" r:id="rId2" imgW="5993230" imgH="2167188" progId="CorelDraw.Graphic.2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09B29BE7-D8D1-4F4E-A41B-01F670EE13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624942" y="212546"/>
                        <a:ext cx="4484914" cy="16216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82640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D144CA-33A0-4899-9377-9AB3485E84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0825" y="0"/>
            <a:ext cx="857034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F127D20-CA3C-487A-A677-40FD323FE580}"/>
              </a:ext>
            </a:extLst>
          </p:cNvPr>
          <p:cNvSpPr txBox="1"/>
          <p:nvPr/>
        </p:nvSpPr>
        <p:spPr>
          <a:xfrm>
            <a:off x="0" y="675248"/>
            <a:ext cx="18108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2018</a:t>
            </a:r>
          </a:p>
          <a:p>
            <a:pPr algn="ctr"/>
            <a:r>
              <a:rPr lang="en-US" sz="2800" dirty="0"/>
              <a:t>January –</a:t>
            </a:r>
          </a:p>
          <a:p>
            <a:pPr algn="ctr"/>
            <a:r>
              <a:rPr lang="en-US" sz="2800" dirty="0"/>
              <a:t>December</a:t>
            </a:r>
          </a:p>
        </p:txBody>
      </p:sp>
    </p:spTree>
    <p:extLst>
      <p:ext uri="{BB962C8B-B14F-4D97-AF65-F5344CB8AC3E}">
        <p14:creationId xmlns:p14="http://schemas.microsoft.com/office/powerpoint/2010/main" val="30685229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9F57A1-4B65-4A49-831C-20D70A2518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576" y="0"/>
            <a:ext cx="1121084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7A97060-16C2-4BF8-9A59-24F55A504E1D}"/>
              </a:ext>
            </a:extLst>
          </p:cNvPr>
          <p:cNvSpPr txBox="1"/>
          <p:nvPr/>
        </p:nvSpPr>
        <p:spPr>
          <a:xfrm>
            <a:off x="4136572" y="393672"/>
            <a:ext cx="3853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LEADRS DWI Arrest </a:t>
            </a:r>
          </a:p>
        </p:txBody>
      </p:sp>
    </p:spTree>
    <p:extLst>
      <p:ext uri="{BB962C8B-B14F-4D97-AF65-F5344CB8AC3E}">
        <p14:creationId xmlns:p14="http://schemas.microsoft.com/office/powerpoint/2010/main" val="3982293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4989F4-208A-4204-BE2D-0782CCAC2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164" y="984016"/>
            <a:ext cx="7169614" cy="36290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76D7030-BD16-4DF5-8EE1-E82A2FE8FA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5222" y="2798528"/>
            <a:ext cx="7169614" cy="36957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735E8C7-4029-4107-B231-20E15F8ED44E}"/>
              </a:ext>
            </a:extLst>
          </p:cNvPr>
          <p:cNvSpPr txBox="1"/>
          <p:nvPr/>
        </p:nvSpPr>
        <p:spPr>
          <a:xfrm>
            <a:off x="2814620" y="78314"/>
            <a:ext cx="65627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2018 Reason for traffic stop or contact</a:t>
            </a:r>
          </a:p>
        </p:txBody>
      </p:sp>
    </p:spTree>
    <p:extLst>
      <p:ext uri="{BB962C8B-B14F-4D97-AF65-F5344CB8AC3E}">
        <p14:creationId xmlns:p14="http://schemas.microsoft.com/office/powerpoint/2010/main" val="3999997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DBA249-D1A3-4B83-A396-768D8A153E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537" y="1328370"/>
            <a:ext cx="11807492" cy="46261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D035F6-B192-4A4C-8361-94135DBE293B}"/>
              </a:ext>
            </a:extLst>
          </p:cNvPr>
          <p:cNvSpPr txBox="1"/>
          <p:nvPr/>
        </p:nvSpPr>
        <p:spPr>
          <a:xfrm>
            <a:off x="0" y="78314"/>
            <a:ext cx="1219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2018 Reason for traffic stop or contact </a:t>
            </a:r>
          </a:p>
          <a:p>
            <a:pPr algn="ctr"/>
            <a:r>
              <a:rPr lang="en-US" sz="3200" dirty="0"/>
              <a:t>Both Williamson &amp; Denton combined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CC2BF9-83DD-4494-BCB6-12573C5B5507}"/>
              </a:ext>
            </a:extLst>
          </p:cNvPr>
          <p:cNvSpPr txBox="1"/>
          <p:nvPr/>
        </p:nvSpPr>
        <p:spPr>
          <a:xfrm>
            <a:off x="6999513" y="3042732"/>
            <a:ext cx="4360985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“OTHER” was selected too many times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“OTHER” reason was analyzed to determine how to clean up data for future cases.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New option list was published in October 2019</a:t>
            </a:r>
          </a:p>
        </p:txBody>
      </p:sp>
    </p:spTree>
    <p:extLst>
      <p:ext uri="{BB962C8B-B14F-4D97-AF65-F5344CB8AC3E}">
        <p14:creationId xmlns:p14="http://schemas.microsoft.com/office/powerpoint/2010/main" val="18204423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DD9A6A-4C4C-4BA5-9681-8E9A391F31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45" y="1504950"/>
            <a:ext cx="12129055" cy="50412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EB28703-C1C8-458D-B479-C281DCCC2553}"/>
              </a:ext>
            </a:extLst>
          </p:cNvPr>
          <p:cNvSpPr txBox="1"/>
          <p:nvPr/>
        </p:nvSpPr>
        <p:spPr>
          <a:xfrm>
            <a:off x="3475335" y="0"/>
            <a:ext cx="5304273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New updated Reason for Stop</a:t>
            </a:r>
          </a:p>
          <a:p>
            <a:r>
              <a:rPr lang="en-US" sz="3200" dirty="0"/>
              <a:t>Denton &amp; Williamson Counties</a:t>
            </a:r>
          </a:p>
          <a:p>
            <a:pPr algn="ctr"/>
            <a:r>
              <a:rPr lang="en-US" sz="3200" dirty="0"/>
              <a:t>2020</a:t>
            </a:r>
          </a:p>
          <a:p>
            <a:endParaRPr lang="en-US" sz="3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317CAC-D4E1-4270-9066-1BFDCECE8A33}"/>
              </a:ext>
            </a:extLst>
          </p:cNvPr>
          <p:cNvSpPr txBox="1"/>
          <p:nvPr/>
        </p:nvSpPr>
        <p:spPr>
          <a:xfrm>
            <a:off x="6999513" y="3042732"/>
            <a:ext cx="4360985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All “OTHER” responses have been updated in new options.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“OTHER” as an option was eliminated.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CRASH rose to #3 in Denton and Williamson Counties for 2020</a:t>
            </a:r>
          </a:p>
        </p:txBody>
      </p:sp>
    </p:spTree>
    <p:extLst>
      <p:ext uri="{BB962C8B-B14F-4D97-AF65-F5344CB8AC3E}">
        <p14:creationId xmlns:p14="http://schemas.microsoft.com/office/powerpoint/2010/main" val="8290945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2F253E-814F-4DB3-9031-555CE0A81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5" y="-1"/>
            <a:ext cx="12221801" cy="68580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13C1E07-3C93-4E88-8B14-C87E37F0A311}"/>
              </a:ext>
            </a:extLst>
          </p:cNvPr>
          <p:cNvSpPr txBox="1"/>
          <p:nvPr/>
        </p:nvSpPr>
        <p:spPr>
          <a:xfrm>
            <a:off x="1005084" y="2315747"/>
            <a:ext cx="1685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DWI Arrest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4CE548-0D68-4B3D-8B63-4FFF6A781364}"/>
              </a:ext>
            </a:extLst>
          </p:cNvPr>
          <p:cNvSpPr txBox="1"/>
          <p:nvPr/>
        </p:nvSpPr>
        <p:spPr>
          <a:xfrm>
            <a:off x="5274096" y="2377463"/>
            <a:ext cx="1685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DWI Arrest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8B8F53-FDE7-4AA3-A0AE-779A498C70D7}"/>
              </a:ext>
            </a:extLst>
          </p:cNvPr>
          <p:cNvSpPr txBox="1"/>
          <p:nvPr/>
        </p:nvSpPr>
        <p:spPr>
          <a:xfrm>
            <a:off x="9543108" y="2437919"/>
            <a:ext cx="1685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DWI Arrest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473EBE-EFFE-4019-A98E-D864C26ED033}"/>
              </a:ext>
            </a:extLst>
          </p:cNvPr>
          <p:cNvSpPr txBox="1"/>
          <p:nvPr/>
        </p:nvSpPr>
        <p:spPr>
          <a:xfrm>
            <a:off x="1715445" y="3059667"/>
            <a:ext cx="97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1689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52619E-CD55-4A10-94B5-576001D4F7B9}"/>
              </a:ext>
            </a:extLst>
          </p:cNvPr>
          <p:cNvSpPr txBox="1"/>
          <p:nvPr/>
        </p:nvSpPr>
        <p:spPr>
          <a:xfrm>
            <a:off x="5984457" y="2992913"/>
            <a:ext cx="97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815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BC54C8-B30E-4E5B-A2E9-E9F07EB006AC}"/>
              </a:ext>
            </a:extLst>
          </p:cNvPr>
          <p:cNvSpPr txBox="1"/>
          <p:nvPr/>
        </p:nvSpPr>
        <p:spPr>
          <a:xfrm>
            <a:off x="10476555" y="2875001"/>
            <a:ext cx="97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2504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B45231-B521-45C3-9DB5-4B1E504EAE09}"/>
              </a:ext>
            </a:extLst>
          </p:cNvPr>
          <p:cNvSpPr txBox="1"/>
          <p:nvPr/>
        </p:nvSpPr>
        <p:spPr>
          <a:xfrm>
            <a:off x="1715445" y="1300139"/>
            <a:ext cx="97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195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6A3862-F9AA-4972-A36A-FCE07AAC142D}"/>
              </a:ext>
            </a:extLst>
          </p:cNvPr>
          <p:cNvSpPr txBox="1"/>
          <p:nvPr/>
        </p:nvSpPr>
        <p:spPr>
          <a:xfrm>
            <a:off x="5984457" y="1361854"/>
            <a:ext cx="97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118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6713F3D-BB40-4F45-922B-4E9508EDF1A2}"/>
              </a:ext>
            </a:extLst>
          </p:cNvPr>
          <p:cNvSpPr txBox="1"/>
          <p:nvPr/>
        </p:nvSpPr>
        <p:spPr>
          <a:xfrm>
            <a:off x="10081624" y="1252834"/>
            <a:ext cx="97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313</a:t>
            </a:r>
          </a:p>
        </p:txBody>
      </p:sp>
    </p:spTree>
    <p:extLst>
      <p:ext uri="{BB962C8B-B14F-4D97-AF65-F5344CB8AC3E}">
        <p14:creationId xmlns:p14="http://schemas.microsoft.com/office/powerpoint/2010/main" val="4988340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7CC9722-3D68-4851-BEED-8864B0678D6E}"/>
              </a:ext>
            </a:extLst>
          </p:cNvPr>
          <p:cNvSpPr txBox="1"/>
          <p:nvPr/>
        </p:nvSpPr>
        <p:spPr>
          <a:xfrm>
            <a:off x="8872310" y="6216175"/>
            <a:ext cx="29917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29% Involved drugs</a:t>
            </a:r>
          </a:p>
        </p:txBody>
      </p:sp>
      <p:pic>
        <p:nvPicPr>
          <p:cNvPr id="1026" name="Picture 1">
            <a:extLst>
              <a:ext uri="{FF2B5EF4-FFF2-40B4-BE49-F238E27FC236}">
                <a16:creationId xmlns:a16="http://schemas.microsoft.com/office/drawing/2014/main" id="{275107F4-0F78-4572-8188-5709820343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018" y="0"/>
            <a:ext cx="8764942" cy="6853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17767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CB15C8-A096-478F-980A-BB3B3A34C5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2044" y="0"/>
            <a:ext cx="859628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00C89D5-4360-4A46-955F-06E7089AF875}"/>
              </a:ext>
            </a:extLst>
          </p:cNvPr>
          <p:cNvSpPr txBox="1"/>
          <p:nvPr/>
        </p:nvSpPr>
        <p:spPr>
          <a:xfrm>
            <a:off x="183674" y="175677"/>
            <a:ext cx="31081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DWI arrest involving drugs:</a:t>
            </a:r>
          </a:p>
          <a:p>
            <a:r>
              <a:rPr lang="en-US" dirty="0"/>
              <a:t>All Toxicology results from blood specimens</a:t>
            </a:r>
          </a:p>
        </p:txBody>
      </p:sp>
      <p:pic>
        <p:nvPicPr>
          <p:cNvPr id="2050" name="Picture 1">
            <a:extLst>
              <a:ext uri="{FF2B5EF4-FFF2-40B4-BE49-F238E27FC236}">
                <a16:creationId xmlns:a16="http://schemas.microsoft.com/office/drawing/2014/main" id="{0C81454E-1DCA-4DD4-AA2A-689FC35914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993" y="1200301"/>
            <a:ext cx="1823243" cy="5559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2CEE485-1117-4FF2-8D65-36DA8539A564}"/>
              </a:ext>
            </a:extLst>
          </p:cNvPr>
          <p:cNvSpPr txBox="1"/>
          <p:nvPr/>
        </p:nvSpPr>
        <p:spPr>
          <a:xfrm>
            <a:off x="5497783" y="4609785"/>
            <a:ext cx="9370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Hydrocodone</a:t>
            </a:r>
          </a:p>
        </p:txBody>
      </p:sp>
    </p:spTree>
    <p:extLst>
      <p:ext uri="{BB962C8B-B14F-4D97-AF65-F5344CB8AC3E}">
        <p14:creationId xmlns:p14="http://schemas.microsoft.com/office/powerpoint/2010/main" val="14405294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2892265-A609-4BDD-BD0E-F483D8DF4B09}"/>
              </a:ext>
            </a:extLst>
          </p:cNvPr>
          <p:cNvGrpSpPr/>
          <p:nvPr/>
        </p:nvGrpSpPr>
        <p:grpSpPr>
          <a:xfrm>
            <a:off x="0" y="130629"/>
            <a:ext cx="12192000" cy="6727371"/>
            <a:chOff x="988566" y="1052512"/>
            <a:chExt cx="10214867" cy="580548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E79533C-AABB-4230-854F-F7D6AC6BAA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8566" y="1052512"/>
              <a:ext cx="10214867" cy="5805488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38CF97F-B9AD-4C8F-80E7-6C7E1A4D8EB1}"/>
                </a:ext>
              </a:extLst>
            </p:cNvPr>
            <p:cNvSpPr txBox="1"/>
            <p:nvPr/>
          </p:nvSpPr>
          <p:spPr>
            <a:xfrm>
              <a:off x="988567" y="1848394"/>
              <a:ext cx="4672004" cy="36933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Conviction rate of accepted DWI arrest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2AA7E68-4939-4107-8300-378E180D15B9}"/>
                </a:ext>
              </a:extLst>
            </p:cNvPr>
            <p:cNvSpPr txBox="1"/>
            <p:nvPr/>
          </p:nvSpPr>
          <p:spPr>
            <a:xfrm>
              <a:off x="988567" y="4638098"/>
              <a:ext cx="4672004" cy="36933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Conviction rate of accepted DWI arrest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F59812BC-4482-4536-8002-EF37F9712B6D}"/>
              </a:ext>
            </a:extLst>
          </p:cNvPr>
          <p:cNvSpPr txBox="1"/>
          <p:nvPr/>
        </p:nvSpPr>
        <p:spPr>
          <a:xfrm>
            <a:off x="3643746" y="1926081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98%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Conviction rate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21529F-370F-498A-B5DC-3498F8D17638}"/>
              </a:ext>
            </a:extLst>
          </p:cNvPr>
          <p:cNvSpPr txBox="1"/>
          <p:nvPr/>
        </p:nvSpPr>
        <p:spPr>
          <a:xfrm>
            <a:off x="3643746" y="5290216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63%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Conviction rate</a:t>
            </a:r>
          </a:p>
        </p:txBody>
      </p:sp>
    </p:spTree>
    <p:extLst>
      <p:ext uri="{BB962C8B-B14F-4D97-AF65-F5344CB8AC3E}">
        <p14:creationId xmlns:p14="http://schemas.microsoft.com/office/powerpoint/2010/main" val="4459833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93E052-8130-454E-9711-7D42EE0028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104" y="928468"/>
            <a:ext cx="12219484" cy="390546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265923B-2E62-43EF-9A76-3308C56A356F}"/>
              </a:ext>
            </a:extLst>
          </p:cNvPr>
          <p:cNvSpPr txBox="1"/>
          <p:nvPr/>
        </p:nvSpPr>
        <p:spPr>
          <a:xfrm>
            <a:off x="0" y="1882886"/>
            <a:ext cx="5576291" cy="42798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Conviction rate of accepted DWI arrest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205A3C-4B52-41E4-B9A6-985FD3365D0B}"/>
              </a:ext>
            </a:extLst>
          </p:cNvPr>
          <p:cNvSpPr txBox="1"/>
          <p:nvPr/>
        </p:nvSpPr>
        <p:spPr>
          <a:xfrm>
            <a:off x="3566916" y="3028478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85%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Conviction rate</a:t>
            </a:r>
          </a:p>
        </p:txBody>
      </p:sp>
    </p:spTree>
    <p:extLst>
      <p:ext uri="{BB962C8B-B14F-4D97-AF65-F5344CB8AC3E}">
        <p14:creationId xmlns:p14="http://schemas.microsoft.com/office/powerpoint/2010/main" val="37014560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1B92A-3F84-4BC2-A234-A72FE6A340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89132" y="3581400"/>
            <a:ext cx="5213736" cy="71845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Coming soon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1C6DE6E0-DCD3-49AF-B1D9-1935960EDAB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6269513"/>
              </p:ext>
            </p:extLst>
          </p:nvPr>
        </p:nvGraphicFramePr>
        <p:xfrm>
          <a:off x="1921328" y="350702"/>
          <a:ext cx="8349343" cy="30190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5993230" imgH="2167188" progId="CorelDraw.Graphic.22">
                  <p:embed/>
                </p:oleObj>
              </mc:Choice>
              <mc:Fallback>
                <p:oleObj name="CorelDRAW" r:id="rId2" imgW="5993230" imgH="2167188" progId="CorelDraw.Graphic.22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1C6DE6E0-DCD3-49AF-B1D9-1935960EDAB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921328" y="350702"/>
                        <a:ext cx="8349343" cy="30190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5552940-1468-4441-B068-FDB668E118B0}"/>
              </a:ext>
            </a:extLst>
          </p:cNvPr>
          <p:cNvSpPr txBox="1"/>
          <p:nvPr/>
        </p:nvSpPr>
        <p:spPr>
          <a:xfrm>
            <a:off x="2060120" y="4405722"/>
            <a:ext cx="807175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Adding STEP IDM agencies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DRE evaluations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Making main data reports available for download for LE agencies (</a:t>
            </a:r>
            <a:r>
              <a:rPr lang="en-US" sz="2800" dirty="0" err="1"/>
              <a:t>Highcharts</a:t>
            </a:r>
            <a:r>
              <a:rPr lang="en-US" sz="28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Officer profile data on LEADRS log-in</a:t>
            </a:r>
          </a:p>
        </p:txBody>
      </p:sp>
    </p:spTree>
    <p:extLst>
      <p:ext uri="{BB962C8B-B14F-4D97-AF65-F5344CB8AC3E}">
        <p14:creationId xmlns:p14="http://schemas.microsoft.com/office/powerpoint/2010/main" val="12888957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04C7E"/>
      </a:dk2>
      <a:lt2>
        <a:srgbClr val="EBEBEB"/>
      </a:lt2>
      <a:accent1>
        <a:srgbClr val="94CE67"/>
      </a:accent1>
      <a:accent2>
        <a:srgbClr val="49D1CD"/>
      </a:accent2>
      <a:accent3>
        <a:srgbClr val="61A5D6"/>
      </a:accent3>
      <a:accent4>
        <a:srgbClr val="9D8CD3"/>
      </a:accent4>
      <a:accent5>
        <a:srgbClr val="E45C8A"/>
      </a:accent5>
      <a:accent6>
        <a:srgbClr val="F98C61"/>
      </a:accent6>
      <a:hlink>
        <a:srgbClr val="AAF172"/>
      </a:hlink>
      <a:folHlink>
        <a:srgbClr val="E7F19A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E44E6A2F-09CD-4BE0-B42D-107FF03CEE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1206</TotalTime>
  <Words>289</Words>
  <Application>Microsoft Office PowerPoint</Application>
  <PresentationFormat>Widescreen</PresentationFormat>
  <Paragraphs>62</Paragraphs>
  <Slides>16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Celestial</vt:lpstr>
      <vt:lpstr>CorelDRAW</vt:lpstr>
      <vt:lpstr>Data report</vt:lpstr>
      <vt:lpstr>DWI arrest data</vt:lpstr>
      <vt:lpstr>PowerPoint Presentation</vt:lpstr>
      <vt:lpstr>PowerPoint Presentation</vt:lpstr>
      <vt:lpstr> Sample data report Selected Denton &amp; Williamson Counties from 2018 based on: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Coming soon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report</dc:title>
  <dc:creator>Brian Grubbs</dc:creator>
  <cp:lastModifiedBy>Brian Grubbs</cp:lastModifiedBy>
  <cp:revision>1</cp:revision>
  <dcterms:created xsi:type="dcterms:W3CDTF">2021-10-20T18:56:43Z</dcterms:created>
  <dcterms:modified xsi:type="dcterms:W3CDTF">2021-10-26T18:39:57Z</dcterms:modified>
</cp:coreProperties>
</file>